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2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8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44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7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0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6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6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8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9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1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5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7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2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AOC\container%20exploitatierekening\lessen%202018-2019\Opdrachten%20Berekenen%20Omzetsnelheid%20g%20(1)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7041-8230-49B1-84E9-3F7E986DF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exploiteren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1433AE-53E0-474B-BD8D-91A2DB2D8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8849" y="3406044"/>
            <a:ext cx="9755187" cy="1153595"/>
          </a:xfrm>
        </p:spPr>
        <p:txBody>
          <a:bodyPr/>
          <a:lstStyle/>
          <a:p>
            <a:pPr algn="l"/>
            <a:r>
              <a:rPr lang="nl-NL" dirty="0"/>
              <a:t>Les </a:t>
            </a:r>
            <a:r>
              <a:rPr lang="nl-NL" dirty="0" smtClean="0"/>
              <a:t>5; enkele kengetallen</a:t>
            </a:r>
            <a:endParaRPr lang="nl-NL" dirty="0" smtClean="0"/>
          </a:p>
          <a:p>
            <a:pPr algn="l"/>
            <a:r>
              <a:rPr lang="nl-NL" dirty="0"/>
              <a:t>Wikiwijsnr</a:t>
            </a:r>
            <a:r>
              <a:rPr lang="nl-NL" dirty="0" smtClean="0"/>
              <a:t>. </a:t>
            </a:r>
            <a:r>
              <a:rPr lang="nl-NL" dirty="0">
                <a:solidFill>
                  <a:schemeClr val="accent1"/>
                </a:solidFill>
              </a:rPr>
              <a:t>143905</a:t>
            </a:r>
          </a:p>
          <a:p>
            <a:pPr algn="l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046">
            <a:off x="5689961" y="3217196"/>
            <a:ext cx="3126018" cy="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zijn kengetallen?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Iedereen heeft of maakt gebruik van kengetallen</a:t>
            </a:r>
          </a:p>
          <a:p>
            <a:r>
              <a:rPr lang="nl-NL" dirty="0" smtClean="0"/>
              <a:t>Bijvoorbeeld je geboortedatum, je sofinummer, je inschrijfnummer hier op school, je postcode en huisnummer, je telefoonnummer enz.</a:t>
            </a:r>
          </a:p>
          <a:p>
            <a:r>
              <a:rPr lang="nl-NL" dirty="0" smtClean="0"/>
              <a:t>Ook in het bedrijfsleven gebruiken we financiële kengetallen</a:t>
            </a:r>
          </a:p>
          <a:p>
            <a:r>
              <a:rPr lang="nl-NL" dirty="0" smtClean="0"/>
              <a:t>Daarop wordt het bedrijf gestuurde en gecontroleerd</a:t>
            </a:r>
          </a:p>
          <a:p>
            <a:r>
              <a:rPr lang="nl-NL" dirty="0" smtClean="0"/>
              <a:t>Je financiering en je bestaan hangt ervan af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0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Enkele kengetallen zijn: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Werkkapitaal; hoeveel geld kan ik uitgeven zonder dat het bedrijf in de problemen komt</a:t>
            </a:r>
          </a:p>
          <a:p>
            <a:r>
              <a:rPr lang="nl-NL" dirty="0" smtClean="0"/>
              <a:t>Solvabiliteit; ben ik in staat mijn schulden te betalen</a:t>
            </a:r>
          </a:p>
          <a:p>
            <a:r>
              <a:rPr lang="nl-NL" dirty="0" smtClean="0"/>
              <a:t>Current ratio; kan ik mijn schulden binnen een jaar betalen</a:t>
            </a:r>
          </a:p>
          <a:p>
            <a:r>
              <a:rPr lang="nl-NL" dirty="0" smtClean="0"/>
              <a:t>Quick ratio; kan ik mijn schulden binnen nu en drie maanden betalen</a:t>
            </a:r>
          </a:p>
          <a:p>
            <a:endParaRPr lang="nl-NL" dirty="0"/>
          </a:p>
          <a:p>
            <a:r>
              <a:rPr lang="nl-NL" dirty="0" smtClean="0"/>
              <a:t>Daar zijn formules voor en je hebt gegevens uit de balans maar ook uit de exploitatierekening nodig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Omzet snelheid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Omzet snelheid is ook zo’n kengetal dat je wilt weten. Want welke artikelen brengen de meeste en de snelste omzet</a:t>
            </a:r>
          </a:p>
          <a:p>
            <a:r>
              <a:rPr lang="nl-NL" dirty="0" smtClean="0"/>
              <a:t>Een aantal berekeningen gaan we hiervoor doen. Inleveren via Cum Laude </a:t>
            </a:r>
            <a:r>
              <a:rPr lang="nl-NL" dirty="0" err="1" smtClean="0"/>
              <a:t>svp</a:t>
            </a:r>
            <a:r>
              <a:rPr lang="nl-NL" dirty="0" smtClean="0"/>
              <a:t>.</a:t>
            </a:r>
          </a:p>
          <a:p>
            <a:r>
              <a:rPr lang="nl-NL" dirty="0" smtClean="0"/>
              <a:t>Het staat in de wiki </a:t>
            </a:r>
            <a:r>
              <a:rPr lang="nl-NL" dirty="0" smtClean="0">
                <a:solidFill>
                  <a:schemeClr val="accent1"/>
                </a:solidFill>
                <a:hlinkClick r:id="rId2" action="ppaction://hlinkfile"/>
              </a:rPr>
              <a:t>143905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smtClean="0"/>
              <a:t>als een word bestand net als het werkboek Exploitatierekening</a:t>
            </a:r>
          </a:p>
          <a:p>
            <a:r>
              <a:rPr lang="nl-NL" dirty="0" smtClean="0"/>
              <a:t>Verder kun je bij het Thema “</a:t>
            </a:r>
            <a:r>
              <a:rPr lang="nl-NL" b="1" dirty="0"/>
              <a:t>Ondernemen en </a:t>
            </a:r>
            <a:r>
              <a:rPr lang="nl-NL" b="1" dirty="0" smtClean="0"/>
              <a:t>leidinggeven” </a:t>
            </a:r>
            <a:r>
              <a:rPr lang="nl-NL" dirty="0" smtClean="0"/>
              <a:t>in de  boekjes “</a:t>
            </a:r>
            <a:r>
              <a:rPr lang="nl-NL" b="1" dirty="0"/>
              <a:t>FINANCIËN </a:t>
            </a:r>
            <a:r>
              <a:rPr lang="nl-NL" b="1" dirty="0" smtClean="0"/>
              <a:t>BEHEREN” en “</a:t>
            </a:r>
            <a:r>
              <a:rPr lang="nl-NL" b="1" dirty="0"/>
              <a:t>ONDERNEMING </a:t>
            </a:r>
            <a:r>
              <a:rPr lang="nl-NL" b="1" dirty="0" smtClean="0"/>
              <a:t>STARTEN” </a:t>
            </a:r>
            <a:r>
              <a:rPr lang="nl-NL" dirty="0" smtClean="0"/>
              <a:t>van Myspot veel achtergrond informatie en hulp vinden m.b.t. de exploitatierekening van een bedrijf. Misschien helpt het je verder.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6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74469"/>
            <a:ext cx="10396882" cy="519030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Toets is op </a:t>
            </a:r>
            <a:r>
              <a:rPr lang="nl-NL" dirty="0"/>
              <a:t>Woensdag </a:t>
            </a:r>
            <a:r>
              <a:rPr lang="nl-NL" dirty="0" smtClean="0"/>
              <a:t>3 </a:t>
            </a:r>
            <a:r>
              <a:rPr lang="nl-NL" dirty="0"/>
              <a:t>juli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10:45- </a:t>
            </a:r>
            <a:r>
              <a:rPr lang="nl-NL" dirty="0"/>
              <a:t>11:45 </a:t>
            </a:r>
            <a:r>
              <a:rPr lang="nl-NL" dirty="0" smtClean="0"/>
              <a:t>lokaal nog niet bekend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voor die tijd moeten het werkboek en de extra opdracht in Cum Laude staan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M.u.v</a:t>
            </a:r>
            <a:r>
              <a:rPr lang="nl-NL" dirty="0"/>
              <a:t>. </a:t>
            </a:r>
            <a:r>
              <a:rPr lang="nl-NL" dirty="0" err="1"/>
              <a:t>simon’s</a:t>
            </a:r>
            <a:r>
              <a:rPr lang="nl-NL" dirty="0"/>
              <a:t> exploitatie werkboek voorlopig ☺</a:t>
            </a:r>
          </a:p>
        </p:txBody>
      </p:sp>
    </p:spTree>
    <p:extLst>
      <p:ext uri="{BB962C8B-B14F-4D97-AF65-F5344CB8AC3E}">
        <p14:creationId xmlns:p14="http://schemas.microsoft.com/office/powerpoint/2010/main" val="34120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10800805" cy="499219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Nu Aan het werk met het werkboek exploitatierekening </a:t>
            </a:r>
            <a:r>
              <a:rPr lang="nl-NL" dirty="0"/>
              <a:t>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extra opdracht omzetsnelheid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7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247</Words>
  <Application>Microsoft Office PowerPoint</Application>
  <PresentationFormat>Breedbeeld</PresentationFormat>
  <Paragraphs>23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Impact</vt:lpstr>
      <vt:lpstr>Belangrijke gebeurtenis</vt:lpstr>
      <vt:lpstr>exploiteren</vt:lpstr>
      <vt:lpstr>Wat zijn kengetallen?</vt:lpstr>
      <vt:lpstr>Enkele kengetallen zijn:</vt:lpstr>
      <vt:lpstr>Omzet snelheid</vt:lpstr>
      <vt:lpstr>Toets is op Woensdag 3 juli  10:45- 11:45 lokaal nog niet bekend  voor die tijd moeten het werkboek en de extra opdracht in Cum Laude staan  M.u.v. simon’s exploitatie werkboek voorlopig ☺</vt:lpstr>
      <vt:lpstr>Nu Aan het werk met het werkboek exploitatierekening en  de extra opdracht omzetsnelheid 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exploiteren</dc:title>
  <dc:creator>Géraar de Jong</dc:creator>
  <cp:lastModifiedBy>Géraar de Jong</cp:lastModifiedBy>
  <cp:revision>7</cp:revision>
  <dcterms:created xsi:type="dcterms:W3CDTF">2019-06-18T20:57:09Z</dcterms:created>
  <dcterms:modified xsi:type="dcterms:W3CDTF">2019-06-18T21:25:32Z</dcterms:modified>
</cp:coreProperties>
</file>